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62" r:id="rId2"/>
    <p:sldId id="288" r:id="rId3"/>
    <p:sldId id="315" r:id="rId4"/>
    <p:sldId id="314" r:id="rId5"/>
    <p:sldId id="296" r:id="rId6"/>
    <p:sldId id="323" r:id="rId7"/>
    <p:sldId id="299" r:id="rId8"/>
    <p:sldId id="271" r:id="rId9"/>
    <p:sldId id="275" r:id="rId10"/>
    <p:sldId id="272" r:id="rId11"/>
    <p:sldId id="289" r:id="rId12"/>
    <p:sldId id="311" r:id="rId13"/>
    <p:sldId id="312" r:id="rId14"/>
    <p:sldId id="302" r:id="rId15"/>
    <p:sldId id="294" r:id="rId16"/>
    <p:sldId id="293" r:id="rId17"/>
    <p:sldId id="274" r:id="rId18"/>
    <p:sldId id="321" r:id="rId19"/>
    <p:sldId id="276" r:id="rId20"/>
    <p:sldId id="277" r:id="rId21"/>
    <p:sldId id="278" r:id="rId22"/>
    <p:sldId id="290" r:id="rId23"/>
    <p:sldId id="287" r:id="rId24"/>
    <p:sldId id="279" r:id="rId25"/>
    <p:sldId id="322" r:id="rId26"/>
    <p:sldId id="316" r:id="rId27"/>
    <p:sldId id="281" r:id="rId28"/>
    <p:sldId id="313" r:id="rId29"/>
    <p:sldId id="320" r:id="rId30"/>
    <p:sldId id="319" r:id="rId31"/>
    <p:sldId id="309" r:id="rId32"/>
    <p:sldId id="300" r:id="rId33"/>
    <p:sldId id="303" r:id="rId34"/>
    <p:sldId id="301" r:id="rId35"/>
    <p:sldId id="298" r:id="rId36"/>
    <p:sldId id="292" r:id="rId37"/>
    <p:sldId id="273" r:id="rId38"/>
    <p:sldId id="317" r:id="rId39"/>
    <p:sldId id="318" r:id="rId40"/>
    <p:sldId id="307" r:id="rId41"/>
    <p:sldId id="325" r:id="rId42"/>
    <p:sldId id="324" r:id="rId43"/>
    <p:sldId id="295" r:id="rId44"/>
    <p:sldId id="263" r:id="rId4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B5F"/>
    <a:srgbClr val="CC071E"/>
    <a:srgbClr val="4747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5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van Bruggen" userId="d57cba166cf81a0a" providerId="LiveId" clId="{C8891478-A509-4CAE-8029-B96BB27494E6}"/>
    <pc:docChg chg="custSel addSld modSld sldOrd">
      <pc:chgData name="Patrick van Bruggen" userId="d57cba166cf81a0a" providerId="LiveId" clId="{C8891478-A509-4CAE-8029-B96BB27494E6}" dt="2025-04-04T08:51:17.763" v="590" actId="255"/>
      <pc:docMkLst>
        <pc:docMk/>
      </pc:docMkLst>
      <pc:sldChg chg="modSp mod">
        <pc:chgData name="Patrick van Bruggen" userId="d57cba166cf81a0a" providerId="LiveId" clId="{C8891478-A509-4CAE-8029-B96BB27494E6}" dt="2025-04-04T08:51:17.763" v="590" actId="255"/>
        <pc:sldMkLst>
          <pc:docMk/>
          <pc:sldMk cId="1926099231" sldId="307"/>
        </pc:sldMkLst>
        <pc:spChg chg="mod">
          <ac:chgData name="Patrick van Bruggen" userId="d57cba166cf81a0a" providerId="LiveId" clId="{C8891478-A509-4CAE-8029-B96BB27494E6}" dt="2025-04-04T08:51:17.763" v="590" actId="255"/>
          <ac:spMkLst>
            <pc:docMk/>
            <pc:sldMk cId="1926099231" sldId="307"/>
            <ac:spMk id="3" creationId="{750D64AC-063F-536A-1A22-5D9122BE2F70}"/>
          </ac:spMkLst>
        </pc:spChg>
      </pc:sldChg>
      <pc:sldChg chg="ord">
        <pc:chgData name="Patrick van Bruggen" userId="d57cba166cf81a0a" providerId="LiveId" clId="{C8891478-A509-4CAE-8029-B96BB27494E6}" dt="2025-04-04T08:41:30.031" v="1"/>
        <pc:sldMkLst>
          <pc:docMk/>
          <pc:sldMk cId="2068255927" sldId="315"/>
        </pc:sldMkLst>
      </pc:sldChg>
      <pc:sldChg chg="modSp mod">
        <pc:chgData name="Patrick van Bruggen" userId="d57cba166cf81a0a" providerId="LiveId" clId="{C8891478-A509-4CAE-8029-B96BB27494E6}" dt="2025-04-04T08:44:14.122" v="194" actId="20577"/>
        <pc:sldMkLst>
          <pc:docMk/>
          <pc:sldMk cId="1938227765" sldId="316"/>
        </pc:sldMkLst>
        <pc:spChg chg="mod">
          <ac:chgData name="Patrick van Bruggen" userId="d57cba166cf81a0a" providerId="LiveId" clId="{C8891478-A509-4CAE-8029-B96BB27494E6}" dt="2025-04-04T08:44:14.122" v="194" actId="20577"/>
          <ac:spMkLst>
            <pc:docMk/>
            <pc:sldMk cId="1938227765" sldId="316"/>
            <ac:spMk id="3" creationId="{FA20790F-28FD-9BF3-6B5E-7860644086DE}"/>
          </ac:spMkLst>
        </pc:spChg>
      </pc:sldChg>
      <pc:sldChg chg="modSp mod">
        <pc:chgData name="Patrick van Bruggen" userId="d57cba166cf81a0a" providerId="LiveId" clId="{C8891478-A509-4CAE-8029-B96BB27494E6}" dt="2025-04-04T08:46:34.311" v="507" actId="20577"/>
        <pc:sldMkLst>
          <pc:docMk/>
          <pc:sldMk cId="3601978190" sldId="317"/>
        </pc:sldMkLst>
        <pc:spChg chg="mod">
          <ac:chgData name="Patrick van Bruggen" userId="d57cba166cf81a0a" providerId="LiveId" clId="{C8891478-A509-4CAE-8029-B96BB27494E6}" dt="2025-04-04T08:46:34.311" v="507" actId="20577"/>
          <ac:spMkLst>
            <pc:docMk/>
            <pc:sldMk cId="3601978190" sldId="317"/>
            <ac:spMk id="3" creationId="{596CAF1D-B3BA-CA44-64B6-873C3F08E7BC}"/>
          </ac:spMkLst>
        </pc:spChg>
      </pc:sldChg>
      <pc:sldChg chg="add">
        <pc:chgData name="Patrick van Bruggen" userId="d57cba166cf81a0a" providerId="LiveId" clId="{C8891478-A509-4CAE-8029-B96BB27494E6}" dt="2025-04-04T08:47:48.133" v="508" actId="2890"/>
        <pc:sldMkLst>
          <pc:docMk/>
          <pc:sldMk cId="3207488694" sldId="324"/>
        </pc:sldMkLst>
      </pc:sldChg>
      <pc:sldChg chg="modSp add mod">
        <pc:chgData name="Patrick van Bruggen" userId="d57cba166cf81a0a" providerId="LiveId" clId="{C8891478-A509-4CAE-8029-B96BB27494E6}" dt="2025-04-04T08:51:05.348" v="589" actId="14100"/>
        <pc:sldMkLst>
          <pc:docMk/>
          <pc:sldMk cId="3995519191" sldId="325"/>
        </pc:sldMkLst>
        <pc:spChg chg="mod">
          <ac:chgData name="Patrick van Bruggen" userId="d57cba166cf81a0a" providerId="LiveId" clId="{C8891478-A509-4CAE-8029-B96BB27494E6}" dt="2025-04-04T08:51:05.348" v="589" actId="14100"/>
          <ac:spMkLst>
            <pc:docMk/>
            <pc:sldMk cId="3995519191" sldId="325"/>
            <ac:spMk id="3" creationId="{20BC7616-EAAC-C25A-DCB4-A9279708C27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82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5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55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3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1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8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3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6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3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9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rgbClr val="0F1B5F"/>
            </a:gs>
            <a:gs pos="99000">
              <a:srgbClr val="0F1B5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0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uzq_-xCLSs?feature=oembe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7" Type="http://schemas.openxmlformats.org/officeDocument/2006/relationships/image" Target="../media/image7.jpe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fif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5J8I9gvA8k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JlMQrQVpwU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AqZF68rxWo?feature=oembed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-4i9DSBEXE?feature=oembed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nn_MITrFmL8?feature=oembe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groeibrein.nl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GS_uPc91CA?feature=oembed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InFe337gZQ?start=1&amp;feature=oembed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6eiGl_1XKaM?feature=oembed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GA1FRhJVfE?feature=oembed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HDm_Osh62U?feature=oembed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2167335"/>
            <a:ext cx="8836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Ouderbijeenkomst</a:t>
            </a:r>
            <a:br>
              <a:rPr lang="nl-NL" sz="40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55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4" y="1213503"/>
            <a:ext cx="90470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Waarom tennist jouw kind?</a:t>
            </a:r>
          </a:p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 belangrijk is winnen?</a:t>
            </a:r>
            <a:b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 jouw kind fouten maken of</a:t>
            </a:r>
          </a:p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Moeten we ze hiervoor behoeden?</a:t>
            </a:r>
          </a:p>
          <a:p>
            <a:pPr algn="ctr"/>
            <a:endParaRPr lang="nl-NL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96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6DA24-4697-28C4-EF0F-34271D5CD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Tennis Federer over winnen en heel veel foute ballen slaan">
            <a:hlinkClick r:id="" action="ppaction://media"/>
            <a:extLst>
              <a:ext uri="{FF2B5EF4-FFF2-40B4-BE49-F238E27FC236}">
                <a16:creationId xmlns:a16="http://schemas.microsoft.com/office/drawing/2014/main" id="{C1D3172A-D8F5-5F85-7578-F3F70BCA6F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0" y="1276350"/>
            <a:ext cx="7620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5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5DF27-200F-E50A-05B4-F9DF76424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34DF766F-4FD3-EC0E-57A4-04D9A0691055}"/>
              </a:ext>
            </a:extLst>
          </p:cNvPr>
          <p:cNvSpPr txBox="1"/>
          <p:nvPr/>
        </p:nvSpPr>
        <p:spPr>
          <a:xfrm>
            <a:off x="1677955" y="3100396"/>
            <a:ext cx="8836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Patrick van Bruggen</a:t>
            </a:r>
          </a:p>
        </p:txBody>
      </p:sp>
    </p:spTree>
    <p:extLst>
      <p:ext uri="{BB962C8B-B14F-4D97-AF65-F5344CB8AC3E}">
        <p14:creationId xmlns:p14="http://schemas.microsoft.com/office/powerpoint/2010/main" val="1572895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Afbeelding 24" descr="Afbeelding met hek, donker&#10;&#10;Automatisch gegenereerde beschrijving">
            <a:extLst>
              <a:ext uri="{FF2B5EF4-FFF2-40B4-BE49-F238E27FC236}">
                <a16:creationId xmlns:a16="http://schemas.microsoft.com/office/drawing/2014/main" id="{554A9F3D-E5A3-A3A4-2372-A2C2947395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2" r="8222" b="-2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27" name="Afbeelding 26" descr="Afbeelding met tekst, sport, boksen&#10;&#10;Automatisch gegenereerde beschrijving">
            <a:extLst>
              <a:ext uri="{FF2B5EF4-FFF2-40B4-BE49-F238E27FC236}">
                <a16:creationId xmlns:a16="http://schemas.microsoft.com/office/drawing/2014/main" id="{37F7D4C6-D8C9-7F12-00B8-CE86FA679F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8" r="30472" b="1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23" name="Afbeelding 22" descr="Afbeelding met persoon, sport, speler, tafel&#10;&#10;Automatisch gegenereerde beschrijving">
            <a:extLst>
              <a:ext uri="{FF2B5EF4-FFF2-40B4-BE49-F238E27FC236}">
                <a16:creationId xmlns:a16="http://schemas.microsoft.com/office/drawing/2014/main" id="{A0608557-1843-9B87-CF2D-5A9523B06C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4" r="10730" b="2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33" name="Afbeelding 32" descr="Afbeelding met persoon, buiten, speler, sport&#10;&#10;Automatisch gegenereerde beschrijving">
            <a:extLst>
              <a:ext uri="{FF2B5EF4-FFF2-40B4-BE49-F238E27FC236}">
                <a16:creationId xmlns:a16="http://schemas.microsoft.com/office/drawing/2014/main" id="{82CCDFD3-BC7B-2DF6-2175-B7869B0F13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0" r="6171" b="-4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31" name="Afbeelding 30" descr="Afbeelding met gras, persoon, boom, groep">
            <a:extLst>
              <a:ext uri="{FF2B5EF4-FFF2-40B4-BE49-F238E27FC236}">
                <a16:creationId xmlns:a16="http://schemas.microsoft.com/office/drawing/2014/main" id="{46BA5C99-D65A-EE15-D601-F2D33DF87D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8" r="16571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29" name="Afbeelding 28" descr="Afbeelding met wapen, zwaard, persoon, tennisbaan&#10;&#10;Automatisch gegenereerde beschrijving">
            <a:extLst>
              <a:ext uri="{FF2B5EF4-FFF2-40B4-BE49-F238E27FC236}">
                <a16:creationId xmlns:a16="http://schemas.microsoft.com/office/drawing/2014/main" id="{DC927C3A-A936-E492-8E76-FA481DADE7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5" r="1638" b="-3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4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B81E2-0D8C-EC78-AB2F-50CA802A5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Luuk Elzinga filmpje droom Oly">
            <a:hlinkClick r:id="" action="ppaction://media"/>
            <a:extLst>
              <a:ext uri="{FF2B5EF4-FFF2-40B4-BE49-F238E27FC236}">
                <a16:creationId xmlns:a16="http://schemas.microsoft.com/office/drawing/2014/main" id="{C339292B-152D-9391-29F8-370AF2AA5F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0" y="1276350"/>
            <a:ext cx="7620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511559" y="2969768"/>
            <a:ext cx="9487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vraag wil je beantwoord hebben?</a:t>
            </a:r>
          </a:p>
        </p:txBody>
      </p:sp>
    </p:spTree>
    <p:extLst>
      <p:ext uri="{BB962C8B-B14F-4D97-AF65-F5344CB8AC3E}">
        <p14:creationId xmlns:p14="http://schemas.microsoft.com/office/powerpoint/2010/main" val="3980741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987489" y="329205"/>
            <a:ext cx="883609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  <a:br>
              <a:rPr lang="nl-NL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Waarom deze presentatie?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rol hebben ouders in het proces?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Vier basisvaardigheden ouders 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verwachten kinderen van hun ouders?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 spreken ouders </a:t>
            </a:r>
            <a:r>
              <a:rPr lang="nl-NL" sz="2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groeimindset</a:t>
            </a: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kind aan?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0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192324" y="1143301"/>
            <a:ext cx="88360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 – emoties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Belang van maatschappelijke competenties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Vragen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Opdracht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Handboek</a:t>
            </a:r>
          </a:p>
        </p:txBody>
      </p:sp>
    </p:spTree>
    <p:extLst>
      <p:ext uri="{BB962C8B-B14F-4D97-AF65-F5344CB8AC3E}">
        <p14:creationId xmlns:p14="http://schemas.microsoft.com/office/powerpoint/2010/main" val="3601287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85925" y="1135857"/>
            <a:ext cx="86796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Waarom deze presentatie?</a:t>
            </a: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00A5DCD-3021-947F-4C87-E79D88120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975" y="2549445"/>
            <a:ext cx="5182049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26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1003049"/>
            <a:ext cx="88360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fbeelding 3" descr="Afbeelding met tekst, schermopname, Lettertype, document&#10;&#10;Automatisch gegenereerde beschrijving">
            <a:extLst>
              <a:ext uri="{FF2B5EF4-FFF2-40B4-BE49-F238E27FC236}">
                <a16:creationId xmlns:a16="http://schemas.microsoft.com/office/drawing/2014/main" id="{D7C15573-2002-3F38-1D2D-498D579BF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368" y="0"/>
            <a:ext cx="5195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73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1003049"/>
            <a:ext cx="883609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rol hebben ouders in proces?</a:t>
            </a: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Geduld</a:t>
            </a:r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95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76200" sx="102000" sy="102000" algn="ctr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Afbeelding 3" descr="Afbeelding met tekst, schermopname&#10;&#10;Automatisch gegenereerde beschrijving">
            <a:extLst>
              <a:ext uri="{FF2B5EF4-FFF2-40B4-BE49-F238E27FC236}">
                <a16:creationId xmlns:a16="http://schemas.microsoft.com/office/drawing/2014/main" id="{522D294D-B5ED-0E48-8A45-37171DBC4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9" r="-1" b="15975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1003049"/>
            <a:ext cx="883609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nl-NL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nl-NL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nl-NL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nl-NL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nl-NL" sz="28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94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Talentontwikkeling is geen sprint">
            <a:hlinkClick r:id="" action="ppaction://media"/>
            <a:extLst>
              <a:ext uri="{FF2B5EF4-FFF2-40B4-BE49-F238E27FC236}">
                <a16:creationId xmlns:a16="http://schemas.microsoft.com/office/drawing/2014/main" id="{F361EA4C-8065-FE8F-95CC-6B7618F5B49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7356" y="907256"/>
            <a:ext cx="8308182" cy="52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9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577943" y="1003049"/>
            <a:ext cx="88360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fbeelding 3" descr="Afbeelding met voetbal, gras, persoon, bal">
            <a:extLst>
              <a:ext uri="{FF2B5EF4-FFF2-40B4-BE49-F238E27FC236}">
                <a16:creationId xmlns:a16="http://schemas.microsoft.com/office/drawing/2014/main" id="{D26BB8A4-6A0C-4985-2C07-A2F1B1D9B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039" y="0"/>
            <a:ext cx="5235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55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799253" y="1588836"/>
            <a:ext cx="883609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rol hebben ouders in proces?</a:t>
            </a:r>
          </a:p>
          <a:p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Dromen / ambitie kind.</a:t>
            </a:r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verwacht een kind?</a:t>
            </a:r>
          </a:p>
        </p:txBody>
      </p:sp>
    </p:spTree>
    <p:extLst>
      <p:ext uri="{BB962C8B-B14F-4D97-AF65-F5344CB8AC3E}">
        <p14:creationId xmlns:p14="http://schemas.microsoft.com/office/powerpoint/2010/main" val="1612651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2736502"/>
            <a:ext cx="8836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Belang van “open vragen”.</a:t>
            </a:r>
          </a:p>
        </p:txBody>
      </p:sp>
    </p:spTree>
    <p:extLst>
      <p:ext uri="{BB962C8B-B14F-4D97-AF65-F5344CB8AC3E}">
        <p14:creationId xmlns:p14="http://schemas.microsoft.com/office/powerpoint/2010/main" val="1873557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23E08-7F78-E78E-E902-CE5F42371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Ouders stop met zeiken in de auto voor en na de wedstrijd van uw sportkind #ouders">
            <a:hlinkClick r:id="" action="ppaction://media"/>
            <a:extLst>
              <a:ext uri="{FF2B5EF4-FFF2-40B4-BE49-F238E27FC236}">
                <a16:creationId xmlns:a16="http://schemas.microsoft.com/office/drawing/2014/main" id="{CB6F3F48-D699-7F6A-2F16-EEC3831FEF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0" y="1276350"/>
            <a:ext cx="7620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2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2736502"/>
            <a:ext cx="8836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Onvoorwaardelijk vertrouwen</a:t>
            </a:r>
          </a:p>
        </p:txBody>
      </p:sp>
    </p:spTree>
    <p:extLst>
      <p:ext uri="{BB962C8B-B14F-4D97-AF65-F5344CB8AC3E}">
        <p14:creationId xmlns:p14="http://schemas.microsoft.com/office/powerpoint/2010/main" val="2746428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892560" y="2980425"/>
            <a:ext cx="8836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Positieve aandacht</a:t>
            </a:r>
          </a:p>
          <a:p>
            <a:pPr algn="ctr"/>
            <a:endParaRPr lang="nl-NL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4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050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media 5" title="Vissen jongetje 12 jaar jong">
            <a:hlinkClick r:id="" action="ppaction://media"/>
            <a:extLst>
              <a:ext uri="{FF2B5EF4-FFF2-40B4-BE49-F238E27FC236}">
                <a16:creationId xmlns:a16="http://schemas.microsoft.com/office/drawing/2014/main" id="{45C01BA7-4E8F-B325-EC3A-319A099E3AE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4281" y="59841"/>
            <a:ext cx="11614825" cy="65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1050131"/>
            <a:ext cx="84518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Presteren</a:t>
            </a:r>
          </a:p>
          <a:p>
            <a:pPr algn="ctr"/>
            <a:br>
              <a:rPr lang="nl-NL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is dat dan?</a:t>
            </a:r>
          </a:p>
        </p:txBody>
      </p:sp>
    </p:spTree>
    <p:extLst>
      <p:ext uri="{BB962C8B-B14F-4D97-AF65-F5344CB8AC3E}">
        <p14:creationId xmlns:p14="http://schemas.microsoft.com/office/powerpoint/2010/main" val="225124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elke reis is anders maar uiteindelijk kom je uit waar je wilt zijn">
            <a:hlinkClick r:id="" action="ppaction://media"/>
            <a:extLst>
              <a:ext uri="{FF2B5EF4-FFF2-40B4-BE49-F238E27FC236}">
                <a16:creationId xmlns:a16="http://schemas.microsoft.com/office/drawing/2014/main" id="{E9C976DF-115A-A7E5-2302-4E971FF9F2F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57663" y="0"/>
            <a:ext cx="387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6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285048" y="779115"/>
            <a:ext cx="883609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Groei mindset</a:t>
            </a:r>
          </a:p>
          <a:p>
            <a:pPr algn="ctr"/>
            <a:endParaRPr lang="nl-NL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https://www.groeibrein.nl</a:t>
            </a:r>
            <a:endParaRPr lang="nl-NL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www.sportmindset.nl/complimenten</a:t>
            </a:r>
          </a:p>
          <a:p>
            <a:pPr algn="ctr"/>
            <a:endParaRPr lang="nl-NL" sz="5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B91B25B-0B7D-12A0-4202-EB54C4853B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995" y="1663065"/>
            <a:ext cx="5332712" cy="369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77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CC142-7CE4-2EF2-D1EE-5B55F45D5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Oranje basketbal Oly 3 x 3 final schot en goud">
            <a:hlinkClick r:id="" action="ppaction://media"/>
            <a:extLst>
              <a:ext uri="{FF2B5EF4-FFF2-40B4-BE49-F238E27FC236}">
                <a16:creationId xmlns:a16="http://schemas.microsoft.com/office/drawing/2014/main" id="{FD6EA719-79D7-F698-3FAE-08C1271EA1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9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F344-654B-FEEE-34CF-7A790A59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FA20790F-28FD-9BF3-6B5E-7860644086DE}"/>
              </a:ext>
            </a:extLst>
          </p:cNvPr>
          <p:cNvSpPr txBox="1"/>
          <p:nvPr/>
        </p:nvSpPr>
        <p:spPr>
          <a:xfrm>
            <a:off x="1277905" y="683664"/>
            <a:ext cx="87292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Inhoudelijke opmerkingen</a:t>
            </a:r>
          </a:p>
          <a:p>
            <a:endParaRPr lang="nl-NL" sz="2800" u="sng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 in je rug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Schiet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Kaats 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Dribbelen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Zet ze buitenspel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Keeper speel diep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Voetballen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Communiceren</a:t>
            </a:r>
          </a:p>
          <a:p>
            <a:pPr marL="457200" indent="-457200">
              <a:buAutoNum type="arabicPeriod"/>
            </a:pPr>
            <a:r>
              <a:rPr lang="nl-NL" sz="24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Spelen</a:t>
            </a:r>
            <a:endParaRPr lang="nl-NL" sz="2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227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277904" y="517161"/>
            <a:ext cx="90578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</a:t>
            </a: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nlinemedia 1" title="9-year-old announces retirement from sports | ESPN">
            <a:hlinkClick r:id="" action="ppaction://media"/>
            <a:extLst>
              <a:ext uri="{FF2B5EF4-FFF2-40B4-BE49-F238E27FC236}">
                <a16:creationId xmlns:a16="http://schemas.microsoft.com/office/drawing/2014/main" id="{74FFD1B5-B32A-4F2E-AC44-5E304A28831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0" y="1373786"/>
            <a:ext cx="7620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8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277905" y="1293465"/>
            <a:ext cx="88360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</a:t>
            </a: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Spanning ouders</a:t>
            </a:r>
          </a:p>
        </p:txBody>
      </p:sp>
    </p:spTree>
    <p:extLst>
      <p:ext uri="{BB962C8B-B14F-4D97-AF65-F5344CB8AC3E}">
        <p14:creationId xmlns:p14="http://schemas.microsoft.com/office/powerpoint/2010/main" val="2214337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60B7D-E0F2-8FE4-13B2-78239CBF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spanning ouders nonverbaal">
            <a:hlinkClick r:id="" action="ppaction://media"/>
            <a:extLst>
              <a:ext uri="{FF2B5EF4-FFF2-40B4-BE49-F238E27FC236}">
                <a16:creationId xmlns:a16="http://schemas.microsoft.com/office/drawing/2014/main" id="{6480DB1C-731E-2613-7F5A-AB1116B57A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57663" y="0"/>
            <a:ext cx="387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5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04105-1E45-122E-BA0D-5FB4FA525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D4DE8199-B852-88FF-656F-45B6DA48E02B}"/>
              </a:ext>
            </a:extLst>
          </p:cNvPr>
          <p:cNvSpPr txBox="1"/>
          <p:nvPr/>
        </p:nvSpPr>
        <p:spPr>
          <a:xfrm>
            <a:off x="1277905" y="1293465"/>
            <a:ext cx="88360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</a:t>
            </a: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Spanning kind</a:t>
            </a:r>
          </a:p>
        </p:txBody>
      </p:sp>
    </p:spTree>
    <p:extLst>
      <p:ext uri="{BB962C8B-B14F-4D97-AF65-F5344CB8AC3E}">
        <p14:creationId xmlns:p14="http://schemas.microsoft.com/office/powerpoint/2010/main" val="2522163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277905" y="1293465"/>
            <a:ext cx="88360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</a:t>
            </a: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Omgaan interne dialoog</a:t>
            </a:r>
          </a:p>
        </p:txBody>
      </p:sp>
    </p:spTree>
    <p:extLst>
      <p:ext uri="{BB962C8B-B14F-4D97-AF65-F5344CB8AC3E}">
        <p14:creationId xmlns:p14="http://schemas.microsoft.com/office/powerpoint/2010/main" val="3828223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277905" y="1293465"/>
            <a:ext cx="883609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</a:t>
            </a: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fbeelding 3" descr="Afbeelding met glimlach, persoon, zoogdier, Menselijk gezicht&#10;&#10;Automatisch gegenereerde beschrijving">
            <a:extLst>
              <a:ext uri="{FF2B5EF4-FFF2-40B4-BE49-F238E27FC236}">
                <a16:creationId xmlns:a16="http://schemas.microsoft.com/office/drawing/2014/main" id="{66D06CA6-4616-0D22-BBDB-9FE0D490A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09" y="0"/>
            <a:ext cx="9726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28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zelfvertrouwen vergroten door je interne dialoog te gebruiken">
            <a:hlinkClick r:id="" action="ppaction://media"/>
            <a:extLst>
              <a:ext uri="{FF2B5EF4-FFF2-40B4-BE49-F238E27FC236}">
                <a16:creationId xmlns:a16="http://schemas.microsoft.com/office/drawing/2014/main" id="{79FE3665-50EA-A5F8-B608-E52A56CD59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57663" y="0"/>
            <a:ext cx="387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277905" y="1293465"/>
            <a:ext cx="88360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Mentale weerbaarheid</a:t>
            </a:r>
          </a:p>
          <a:p>
            <a:pPr algn="ctr"/>
            <a:endParaRPr lang="nl-NL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houden (vrienden)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Doelen stellen &amp; Eigenaarschap</a:t>
            </a:r>
            <a:b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Functioneel perfectionisme</a:t>
            </a:r>
          </a:p>
        </p:txBody>
      </p:sp>
    </p:spTree>
    <p:extLst>
      <p:ext uri="{BB962C8B-B14F-4D97-AF65-F5344CB8AC3E}">
        <p14:creationId xmlns:p14="http://schemas.microsoft.com/office/powerpoint/2010/main" val="13630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E41FF611-4FEF-4C20-54B5-E11F26A47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1028700"/>
            <a:ext cx="5257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13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2736502"/>
            <a:ext cx="8836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Maatschappelijke competenties</a:t>
            </a:r>
          </a:p>
        </p:txBody>
      </p:sp>
    </p:spTree>
    <p:extLst>
      <p:ext uri="{BB962C8B-B14F-4D97-AF65-F5344CB8AC3E}">
        <p14:creationId xmlns:p14="http://schemas.microsoft.com/office/powerpoint/2010/main" val="20202146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799253" y="671513"/>
            <a:ext cx="80162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Cirkel van invloed</a:t>
            </a: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214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553B5-EBF8-37CF-B785-75190CAA4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96CAF1D-B3BA-CA44-64B6-873C3F08E7BC}"/>
              </a:ext>
            </a:extLst>
          </p:cNvPr>
          <p:cNvSpPr txBox="1"/>
          <p:nvPr/>
        </p:nvSpPr>
        <p:spPr>
          <a:xfrm>
            <a:off x="1799253" y="205099"/>
            <a:ext cx="78062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Rondom het veld:</a:t>
            </a:r>
          </a:p>
          <a:p>
            <a:endParaRPr lang="nl-NL" sz="24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scheids kan er niets van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Scheids ga naar huis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grensrechter vlagt niet goed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 waarom wissel je niet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moeten we met deze opstelling?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Inworp voor ZAP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Vrije trap voor ZAP</a:t>
            </a:r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Scheids dit is rood!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een puinhoop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Sommige spelers geven niet 100%</a:t>
            </a:r>
          </a:p>
          <a:p>
            <a:pPr algn="ctr"/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een prutselftal!</a:t>
            </a: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9781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2931A-30B2-2899-DAE2-BA65D683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BD3A4000-C76E-F082-4862-4C935921B98C}"/>
              </a:ext>
            </a:extLst>
          </p:cNvPr>
          <p:cNvSpPr txBox="1"/>
          <p:nvPr/>
        </p:nvSpPr>
        <p:spPr>
          <a:xfrm>
            <a:off x="1799253" y="671513"/>
            <a:ext cx="801626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Vijf basis vaardigheden</a:t>
            </a:r>
          </a:p>
          <a:p>
            <a:pPr algn="ctr"/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Structuur bieden</a:t>
            </a:r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Stimuleren kind</a:t>
            </a:r>
            <a:b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Individueel aandacht geven</a:t>
            </a:r>
          </a:p>
          <a:p>
            <a:pPr marL="514350" indent="-514350">
              <a:buAutoNum type="arabicPeriod"/>
            </a:pP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Verantwoordelijkheid geven</a:t>
            </a:r>
          </a:p>
          <a:p>
            <a:pPr marL="514350" indent="-514350">
              <a:buAutoNum type="arabicPeriod"/>
            </a:pP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nl-NL" sz="28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Betrokkenheid - Controle - Peilstok</a:t>
            </a:r>
            <a:endParaRPr lang="nl-NL" sz="2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6257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77955" y="1042587"/>
            <a:ext cx="8841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zijn de kernwaarden?</a:t>
            </a:r>
          </a:p>
        </p:txBody>
      </p:sp>
    </p:spTree>
    <p:extLst>
      <p:ext uri="{BB962C8B-B14F-4D97-AF65-F5344CB8AC3E}">
        <p14:creationId xmlns:p14="http://schemas.microsoft.com/office/powerpoint/2010/main" val="1926099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CA7E-CCDF-6305-86FE-1434886D2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20BC7616-EAAC-C25A-DCB4-A9279708C27C}"/>
              </a:ext>
            </a:extLst>
          </p:cNvPr>
          <p:cNvSpPr txBox="1"/>
          <p:nvPr/>
        </p:nvSpPr>
        <p:spPr>
          <a:xfrm>
            <a:off x="1677956" y="1"/>
            <a:ext cx="8183892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3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kernwaarden zijn</a:t>
            </a:r>
            <a:r>
              <a:rPr lang="nl-NL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nl-NL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3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3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Saamhorigheid</a:t>
            </a:r>
          </a:p>
          <a:p>
            <a:pPr algn="ctr"/>
            <a:endParaRPr lang="nl-N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3200" b="1" i="0" dirty="0">
                <a:solidFill>
                  <a:schemeClr val="bg1"/>
                </a:solidFill>
                <a:effectLst/>
                <a:latin typeface="Raleway" pitchFamily="2" charset="0"/>
              </a:rPr>
              <a:t>Gastvrijheid</a:t>
            </a:r>
            <a:endParaRPr lang="nl-NL" sz="3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3200" b="1" i="0" dirty="0">
                <a:solidFill>
                  <a:schemeClr val="bg1"/>
                </a:solidFill>
                <a:effectLst/>
                <a:latin typeface="Raleway" pitchFamily="2" charset="0"/>
              </a:rPr>
              <a:t>Ambitieus</a:t>
            </a:r>
            <a:endParaRPr lang="nl-NL" sz="3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NL" sz="3200" b="1" i="0" dirty="0">
                <a:solidFill>
                  <a:schemeClr val="bg1"/>
                </a:solidFill>
                <a:effectLst/>
                <a:latin typeface="Raleway" pitchFamily="2" charset="0"/>
              </a:rPr>
              <a:t>Respectvol</a:t>
            </a:r>
            <a:endParaRPr lang="nl-NL" sz="32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19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62F00-C73F-8B06-C149-EFCF8DAD3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70397A3-8151-0581-CB86-90AA850FF836}"/>
              </a:ext>
            </a:extLst>
          </p:cNvPr>
          <p:cNvSpPr txBox="1"/>
          <p:nvPr/>
        </p:nvSpPr>
        <p:spPr>
          <a:xfrm>
            <a:off x="1677955" y="2736502"/>
            <a:ext cx="8836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32074886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50D64AC-063F-536A-1A22-5D9122BE2F70}"/>
              </a:ext>
            </a:extLst>
          </p:cNvPr>
          <p:cNvSpPr txBox="1"/>
          <p:nvPr/>
        </p:nvSpPr>
        <p:spPr>
          <a:xfrm>
            <a:off x="1613662" y="1720840"/>
            <a:ext cx="88360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nl-NL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NL" sz="5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nlinemedia 1" title="Maan in knoop in je zakdoek omgaan met fouten   verbinding   aanmoedigen">
            <a:hlinkClick r:id="" action="ppaction://media"/>
            <a:extLst>
              <a:ext uri="{FF2B5EF4-FFF2-40B4-BE49-F238E27FC236}">
                <a16:creationId xmlns:a16="http://schemas.microsoft.com/office/drawing/2014/main" id="{E2ACC006-E24E-FF91-2341-A52D5A69ED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85975" y="1428750"/>
            <a:ext cx="7550290" cy="426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2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EF6C01E-0011-E90F-6BC3-868BABA00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9816" y="653562"/>
            <a:ext cx="3702559" cy="523288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59F750E-0446-2EC9-F2A9-F2B2A5E07855}"/>
              </a:ext>
            </a:extLst>
          </p:cNvPr>
          <p:cNvSpPr txBox="1"/>
          <p:nvPr/>
        </p:nvSpPr>
        <p:spPr>
          <a:xfrm>
            <a:off x="520958" y="971551"/>
            <a:ext cx="88360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Handboek door:</a:t>
            </a:r>
          </a:p>
          <a:p>
            <a:endParaRPr lang="nl-NL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Patrick van Bruggen</a:t>
            </a:r>
          </a:p>
          <a:p>
            <a:endParaRPr lang="nl-NL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patrick@stichtingtopprestaties.nl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A051315-6273-7F78-FE92-FA66159FC832}"/>
              </a:ext>
            </a:extLst>
          </p:cNvPr>
          <p:cNvSpPr txBox="1"/>
          <p:nvPr/>
        </p:nvSpPr>
        <p:spPr>
          <a:xfrm>
            <a:off x="405756" y="4835246"/>
            <a:ext cx="88360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3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www.stichtingtopprestaties.nl</a:t>
            </a:r>
          </a:p>
        </p:txBody>
      </p:sp>
    </p:spTree>
    <p:extLst>
      <p:ext uri="{BB962C8B-B14F-4D97-AF65-F5344CB8AC3E}">
        <p14:creationId xmlns:p14="http://schemas.microsoft.com/office/powerpoint/2010/main" val="199270531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15246</TotalTime>
  <Words>317</Words>
  <Application>Microsoft Office PowerPoint</Application>
  <PresentationFormat>Breedbeeld</PresentationFormat>
  <Paragraphs>142</Paragraphs>
  <Slides>44</Slides>
  <Notes>0</Notes>
  <HiddenSlides>0</HiddenSlides>
  <MMClips>11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44</vt:i4>
      </vt:variant>
    </vt:vector>
  </HeadingPairs>
  <TitlesOfParts>
    <vt:vector size="49" baseType="lpstr">
      <vt:lpstr>Arial</vt:lpstr>
      <vt:lpstr>Calibri</vt:lpstr>
      <vt:lpstr>Neue Haas Grotesk Text Pro</vt:lpstr>
      <vt:lpstr>Raleway</vt:lpstr>
      <vt:lpstr>AccentBoxVTI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Christine Govaert</dc:creator>
  <cp:lastModifiedBy>Patrick van Bruggen</cp:lastModifiedBy>
  <cp:revision>66</cp:revision>
  <dcterms:created xsi:type="dcterms:W3CDTF">2022-03-31T08:38:20Z</dcterms:created>
  <dcterms:modified xsi:type="dcterms:W3CDTF">2025-04-04T08:51:24Z</dcterms:modified>
</cp:coreProperties>
</file>